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0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A9795F6-940E-DE43-BEBE-12BFB28E9FB2}">
          <p14:sldIdLst>
            <p14:sldId id="256"/>
            <p14:sldId id="257"/>
            <p14:sldId id="258"/>
            <p14:sldId id="259"/>
            <p14:sldId id="272"/>
            <p14:sldId id="271"/>
            <p14:sldId id="260"/>
            <p14:sldId id="274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cksafe.de/eltern/" TargetMode="External"/><Relationship Id="rId2" Type="http://schemas.openxmlformats.org/officeDocument/2006/relationships/hyperlink" Target="https://www.mediennutzungsvertrag.d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400" dirty="0"/>
              <a:t>Elterninformationsabend</a:t>
            </a:r>
            <a:br>
              <a:rPr lang="de-DE" sz="5400" dirty="0"/>
            </a:br>
            <a:r>
              <a:rPr lang="de-DE" sz="5400" dirty="0"/>
              <a:t>iPads Klasse 5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Thorsten Saager, Konrektor</a:t>
            </a:r>
          </a:p>
        </p:txBody>
      </p:sp>
    </p:spTree>
    <p:extLst>
      <p:ext uri="{BB962C8B-B14F-4D97-AF65-F5344CB8AC3E}">
        <p14:creationId xmlns:p14="http://schemas.microsoft.com/office/powerpoint/2010/main" val="123909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Medienkompetenz Kl. 5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8651BD4-DCAE-2240-9554-3E4E743AF308}"/>
              </a:ext>
            </a:extLst>
          </p:cNvPr>
          <p:cNvSpPr/>
          <p:nvPr/>
        </p:nvSpPr>
        <p:spPr>
          <a:xfrm>
            <a:off x="968375" y="1132417"/>
            <a:ext cx="8979958" cy="6953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0"/>
            <a:ext cx="8858250" cy="12535543"/>
          </a:xfrm>
        </p:spPr>
      </p:pic>
    </p:spTree>
    <p:extLst>
      <p:ext uri="{BB962C8B-B14F-4D97-AF65-F5344CB8AC3E}">
        <p14:creationId xmlns:p14="http://schemas.microsoft.com/office/powerpoint/2010/main" val="41609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Verwendung im Unterricht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00164"/>
            <a:ext cx="8946541" cy="4948236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Präsentieren von schriftlichen oder bildnerischen Ergebnissen</a:t>
            </a:r>
          </a:p>
          <a:p>
            <a:r>
              <a:rPr lang="de-DE" dirty="0"/>
              <a:t>Empfangen von Differenzierungsmaterial</a:t>
            </a:r>
          </a:p>
          <a:p>
            <a:r>
              <a:rPr lang="de-DE" dirty="0"/>
              <a:t>Schnelle und individuelle Korrektur</a:t>
            </a:r>
          </a:p>
          <a:p>
            <a:r>
              <a:rPr lang="de-DE" dirty="0"/>
              <a:t>Recherchieren von Informationen</a:t>
            </a:r>
          </a:p>
          <a:p>
            <a:r>
              <a:rPr lang="de-DE" dirty="0"/>
              <a:t>Präsentationen erstellen</a:t>
            </a:r>
          </a:p>
          <a:p>
            <a:r>
              <a:rPr lang="de-DE" dirty="0"/>
              <a:t>Notizen erstellen</a:t>
            </a:r>
          </a:p>
          <a:p>
            <a:r>
              <a:rPr lang="de-DE" dirty="0"/>
              <a:t>Termine eintragen</a:t>
            </a:r>
          </a:p>
          <a:p>
            <a:r>
              <a:rPr lang="de-DE" dirty="0"/>
              <a:t>Filme /Tutorials auf </a:t>
            </a:r>
            <a:r>
              <a:rPr lang="de-DE" dirty="0" err="1"/>
              <a:t>Youtube</a:t>
            </a:r>
            <a:r>
              <a:rPr lang="de-DE" dirty="0"/>
              <a:t> oder Ähnlichem </a:t>
            </a:r>
          </a:p>
          <a:p>
            <a:endParaRPr lang="de-DE" dirty="0"/>
          </a:p>
          <a:p>
            <a:r>
              <a:rPr lang="de-DE" dirty="0"/>
              <a:t>In Zukunft (nächsten 5 Jahre)</a:t>
            </a:r>
          </a:p>
          <a:p>
            <a:pPr lvl="1"/>
            <a:r>
              <a:rPr lang="de-DE" dirty="0"/>
              <a:t>Unterrichtsergebnisse werden digital sortiert und gespeichert </a:t>
            </a:r>
          </a:p>
          <a:p>
            <a:pPr lvl="1"/>
            <a:r>
              <a:rPr lang="de-DE" dirty="0"/>
              <a:t>Kommunikation mit den Lehrkräften</a:t>
            </a:r>
          </a:p>
          <a:p>
            <a:pPr lvl="1"/>
            <a:r>
              <a:rPr lang="de-DE" dirty="0"/>
              <a:t>Grundlagen der Informatik</a:t>
            </a:r>
          </a:p>
          <a:p>
            <a:pPr lvl="1"/>
            <a:r>
              <a:rPr lang="de-DE" dirty="0"/>
              <a:t>Digitale und interaktive Schulbücher</a:t>
            </a:r>
          </a:p>
          <a:p>
            <a:pPr lvl="1"/>
            <a:r>
              <a:rPr lang="de-DE" dirty="0" err="1"/>
              <a:t>uvm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43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Prävention wird ständiger Bestandteil der Medienkompetenztage</a:t>
            </a:r>
          </a:p>
          <a:p>
            <a:r>
              <a:rPr lang="de-DE" dirty="0"/>
              <a:t>Handyscouts als regelmäßiger Besuch</a:t>
            </a:r>
          </a:p>
          <a:p>
            <a:r>
              <a:rPr lang="de-DE" dirty="0"/>
              <a:t>Streitschlichter</a:t>
            </a:r>
          </a:p>
          <a:p>
            <a:r>
              <a:rPr lang="de-DE" dirty="0" err="1"/>
              <a:t>Schulohr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10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der Eltern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285876"/>
            <a:ext cx="8946541" cy="5357812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ClrTx/>
              <a:buSzTx/>
            </a:pPr>
            <a:r>
              <a:rPr lang="de-DE" dirty="0"/>
              <a:t>Nach Möglichkeit häuslicher Internetzugang (sonst OGS nutzen)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de-DE" dirty="0"/>
              <a:t>Vereinbarung zur Mediennutzung in der Freizeit mit den eigenen Kindern abschließen:</a:t>
            </a:r>
          </a:p>
          <a:p>
            <a:pPr lvl="1" defTabSz="914400">
              <a:spcBef>
                <a:spcPts val="0"/>
              </a:spcBef>
              <a:buClrTx/>
              <a:buSzTx/>
            </a:pPr>
            <a:r>
              <a:rPr lang="de-DE" dirty="0"/>
              <a:t> </a:t>
            </a:r>
            <a:r>
              <a:rPr lang="de-DE" dirty="0">
                <a:hlinkClick r:id="rId2"/>
              </a:rPr>
              <a:t>https://www.mediennutzungsvertrag.de/</a:t>
            </a:r>
            <a:endParaRPr lang="de-DE" dirty="0"/>
          </a:p>
          <a:p>
            <a:pPr lvl="1" defTabSz="914400">
              <a:spcBef>
                <a:spcPts val="0"/>
              </a:spcBef>
              <a:buClrTx/>
              <a:buSzTx/>
            </a:pPr>
            <a:r>
              <a:rPr lang="de-DE" dirty="0"/>
              <a:t> </a:t>
            </a:r>
            <a:r>
              <a:rPr lang="de-DE" dirty="0">
                <a:hlinkClick r:id="rId3"/>
              </a:rPr>
              <a:t>http://www.klicksafe.de/eltern/</a:t>
            </a:r>
            <a:endParaRPr lang="de-DE" dirty="0"/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de-DE" dirty="0"/>
              <a:t>auf </a:t>
            </a:r>
            <a:r>
              <a:rPr lang="de-DE" dirty="0" err="1"/>
              <a:t>vielfältige</a:t>
            </a:r>
            <a:r>
              <a:rPr lang="de-DE" dirty="0"/>
              <a:t> </a:t>
            </a:r>
            <a:r>
              <a:rPr lang="de-DE" dirty="0" err="1"/>
              <a:t>Freizeitbeschäftigungen</a:t>
            </a:r>
            <a:r>
              <a:rPr lang="de-DE" dirty="0"/>
              <a:t> achten: Sport, Musik und Freunde; Hausaufgaben: Internetzeit von etwa einer Stunde ausreichend. 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de-DE" dirty="0"/>
              <a:t>Jugendliche brauchen einen ruhigen Schlaf! Nachts sollten Smartphone und Tablet nicht im Kinderzimmer sein. 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/>
              <a:t>Eltern als Vorbild bei der Mediennutzung 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 err="1"/>
              <a:t>Gespräche</a:t>
            </a:r>
            <a:r>
              <a:rPr lang="de-DE" dirty="0"/>
              <a:t> mit Kindern </a:t>
            </a:r>
            <a:r>
              <a:rPr lang="de-DE" dirty="0" err="1"/>
              <a:t>über</a:t>
            </a:r>
            <a:r>
              <a:rPr lang="de-DE" dirty="0"/>
              <a:t> </a:t>
            </a:r>
            <a:r>
              <a:rPr lang="de-DE" dirty="0" err="1"/>
              <a:t>Onlineaktivitäten</a:t>
            </a:r>
            <a:r>
              <a:rPr lang="de-DE" dirty="0"/>
              <a:t> und -freundschaften 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 err="1"/>
              <a:t>Gespräche</a:t>
            </a:r>
            <a:r>
              <a:rPr lang="de-DE" dirty="0"/>
              <a:t> mit Kindern </a:t>
            </a:r>
            <a:r>
              <a:rPr lang="de-DE" dirty="0" err="1"/>
              <a:t>über</a:t>
            </a:r>
            <a:r>
              <a:rPr lang="de-DE" dirty="0"/>
              <a:t> problematische Inhalte und Umgangsformen im Internet (Pornografie, Gewalt, (Cyber-) Mobbing)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/>
              <a:t> Bleiben Sie offen </a:t>
            </a:r>
            <a:r>
              <a:rPr lang="de-DE" dirty="0" err="1"/>
              <a:t>für</a:t>
            </a:r>
            <a:r>
              <a:rPr lang="de-DE" dirty="0"/>
              <a:t> die Fragen und Themen Ihrer Kinder. 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endParaRPr lang="de-DE" dirty="0"/>
          </a:p>
          <a:p>
            <a:pPr defTabSz="914400">
              <a:spcBef>
                <a:spcPts val="0"/>
              </a:spcBef>
              <a:buClrTx/>
              <a:buSzTx/>
            </a:pPr>
            <a:endParaRPr lang="de-DE" dirty="0"/>
          </a:p>
          <a:p>
            <a:pPr defTabSz="914400">
              <a:spcBef>
                <a:spcPts val="0"/>
              </a:spcBef>
              <a:buClrTx/>
              <a:buSzTx/>
            </a:pPr>
            <a:endParaRPr lang="de-DE" dirty="0"/>
          </a:p>
          <a:p>
            <a:pPr defTabSz="914400">
              <a:spcBef>
                <a:spcPts val="0"/>
              </a:spcBef>
              <a:buClrTx/>
              <a:buSzTx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47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Ausgabe der iPads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Am 4. </a:t>
            </a:r>
            <a:r>
              <a:rPr lang="de-DE" dirty="0" err="1"/>
              <a:t>Dezemeber</a:t>
            </a:r>
            <a:r>
              <a:rPr lang="de-DE" dirty="0"/>
              <a:t> 2017 im Rahmen des ersten Medienkompetenztages</a:t>
            </a:r>
          </a:p>
          <a:p>
            <a:r>
              <a:rPr lang="de-DE" dirty="0"/>
              <a:t>Nur bei eingegangener Zahlung der 25 Euro und </a:t>
            </a:r>
            <a:r>
              <a:rPr lang="de-DE" dirty="0" err="1"/>
              <a:t>unterschriebem</a:t>
            </a:r>
            <a:r>
              <a:rPr lang="de-DE" dirty="0"/>
              <a:t> Vertrag und Nutzungsbedingung (Kopie: Homepage)</a:t>
            </a:r>
          </a:p>
          <a:p>
            <a:r>
              <a:rPr lang="de-DE" dirty="0"/>
              <a:t>Kinder ohne iPad arbeiten mit einem Lernpartner</a:t>
            </a:r>
          </a:p>
          <a:p>
            <a:r>
              <a:rPr lang="de-DE" dirty="0"/>
              <a:t>Die Klassenlehrer werden zeitnah über fehlende Zahlungen informiert und informieren Sie daraufhin</a:t>
            </a:r>
          </a:p>
          <a:p>
            <a:r>
              <a:rPr lang="de-DE" dirty="0"/>
              <a:t>Das iPad kommt mit Hülle, und </a:t>
            </a:r>
            <a:r>
              <a:rPr lang="de-DE" dirty="0" err="1"/>
              <a:t>Ladegerät+Kabel</a:t>
            </a:r>
            <a:endParaRPr lang="de-DE" dirty="0"/>
          </a:p>
          <a:p>
            <a:r>
              <a:rPr lang="de-DE" dirty="0"/>
              <a:t>Sollte eine individuelle Hülle verwendet werden, muss die alte abgegeben werden</a:t>
            </a:r>
          </a:p>
          <a:p>
            <a:r>
              <a:rPr lang="de-DE" dirty="0"/>
              <a:t>Das iPad bleibt Schuleigentum bis zum Schulabschluss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57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Dos und </a:t>
            </a:r>
            <a:r>
              <a:rPr lang="de-DE" dirty="0" err="1"/>
              <a:t>Don‘ts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Apple ID kann nicht angelegt werden</a:t>
            </a:r>
          </a:p>
          <a:p>
            <a:r>
              <a:rPr lang="de-DE" dirty="0"/>
              <a:t>Installieren von Apps ist nicht möglich</a:t>
            </a:r>
          </a:p>
          <a:p>
            <a:r>
              <a:rPr lang="de-DE" dirty="0"/>
              <a:t>Fehler  und Schäden dokumentieren und melden!</a:t>
            </a:r>
          </a:p>
          <a:p>
            <a:r>
              <a:rPr lang="de-DE" dirty="0"/>
              <a:t>iPads können eingesehen werden</a:t>
            </a:r>
          </a:p>
          <a:p>
            <a:r>
              <a:rPr lang="de-DE" dirty="0"/>
              <a:t>Das iPad muss stets bei sich getragen werden (Sport, Fachräume, Pause), Schließdienst, Anweisungen der Klassenlehrkraft folgen</a:t>
            </a:r>
          </a:p>
          <a:p>
            <a:r>
              <a:rPr lang="de-DE" dirty="0"/>
              <a:t>Kopfhörer sollten mitgeführt werden</a:t>
            </a:r>
          </a:p>
          <a:p>
            <a:endParaRPr lang="de-DE" dirty="0"/>
          </a:p>
          <a:p>
            <a:r>
              <a:rPr lang="de-DE" dirty="0"/>
              <a:t>WICHTIG: Das iPad wird nur auf Anweisung der Lehrkraft verwendet und auch nur für die gestellten Aufgaben.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69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Versicherung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Umgang wie mit jedem anderen „Schuleigentum“ (Wert der Bücher ist derzeit sogar höher)</a:t>
            </a:r>
          </a:p>
          <a:p>
            <a:r>
              <a:rPr lang="de-DE" dirty="0"/>
              <a:t>Private Haftpflichtversicherung der Eltern  sinnvoll (Diebstahl, Beschädigungen )</a:t>
            </a:r>
          </a:p>
          <a:p>
            <a:r>
              <a:rPr lang="de-DE" dirty="0"/>
              <a:t>Alles andere: 25 €</a:t>
            </a:r>
          </a:p>
          <a:p>
            <a:r>
              <a:rPr lang="de-DE" dirty="0"/>
              <a:t>Bei vorsätzlichen Beschädigungen wird selbstverständlich kein iPad mehr ersetzt.</a:t>
            </a:r>
          </a:p>
          <a:p>
            <a:r>
              <a:rPr lang="de-DE" dirty="0"/>
              <a:t>Bei Fahrlässigkeit greift weder die Schule noch die Versicherung.</a:t>
            </a:r>
          </a:p>
          <a:p>
            <a:endParaRPr lang="de-DE" dirty="0"/>
          </a:p>
          <a:p>
            <a:r>
              <a:rPr lang="de-DE" dirty="0"/>
              <a:t>Wichtig: Kommunizieren und kooperieren Sie mit uns (rechtzeitig)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277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Missbrauch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Verstoß gegen Nutzungsbedingungen</a:t>
            </a:r>
          </a:p>
          <a:p>
            <a:pPr lvl="1"/>
            <a:r>
              <a:rPr lang="de-DE" dirty="0"/>
              <a:t>Klassenkonferenz (Abgabe möglich)</a:t>
            </a:r>
          </a:p>
          <a:p>
            <a:pPr lvl="1"/>
            <a:r>
              <a:rPr lang="de-DE" dirty="0"/>
              <a:t>Erzieherische Maßnahmen</a:t>
            </a:r>
          </a:p>
          <a:p>
            <a:pPr lvl="1"/>
            <a:r>
              <a:rPr lang="de-DE" dirty="0"/>
              <a:t>Ordnungsmaßnahmen</a:t>
            </a:r>
          </a:p>
          <a:p>
            <a:pPr lvl="1"/>
            <a:r>
              <a:rPr lang="de-DE" dirty="0"/>
              <a:t>Rechtliche Konsequenzen 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086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Regelmäßige Auswertung (fast monatlich)</a:t>
            </a:r>
          </a:p>
          <a:p>
            <a:r>
              <a:rPr lang="de-DE" dirty="0"/>
              <a:t>Zusammenarbeit mit dem Land S-H (Modellschule)</a:t>
            </a:r>
          </a:p>
          <a:p>
            <a:r>
              <a:rPr lang="de-DE" dirty="0"/>
              <a:t>Zusammenarbeit mit der Europauniversität Flensburg</a:t>
            </a:r>
          </a:p>
        </p:txBody>
      </p:sp>
    </p:spTree>
    <p:extLst>
      <p:ext uri="{BB962C8B-B14F-4D97-AF65-F5344CB8AC3E}">
        <p14:creationId xmlns:p14="http://schemas.microsoft.com/office/powerpoint/2010/main" val="94082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Ihre Aufmerksamkeit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14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Formales</a:t>
            </a:r>
          </a:p>
          <a:p>
            <a:r>
              <a:rPr lang="de-DE" dirty="0"/>
              <a:t>Vorgeschichte</a:t>
            </a:r>
          </a:p>
          <a:p>
            <a:r>
              <a:rPr lang="de-DE" dirty="0"/>
              <a:t>Medienkompetenzen an der GMS </a:t>
            </a:r>
          </a:p>
          <a:p>
            <a:r>
              <a:rPr lang="de-DE" dirty="0"/>
              <a:t>Verwendung im Unterricht</a:t>
            </a:r>
          </a:p>
          <a:p>
            <a:r>
              <a:rPr lang="de-DE" dirty="0"/>
              <a:t>Prävention an der GMS</a:t>
            </a:r>
          </a:p>
          <a:p>
            <a:r>
              <a:rPr lang="de-DE" dirty="0"/>
              <a:t>Aufgaben der Eltern</a:t>
            </a:r>
          </a:p>
          <a:p>
            <a:r>
              <a:rPr lang="de-DE" dirty="0"/>
              <a:t>Alles zur Ausgabe der iPads</a:t>
            </a:r>
          </a:p>
          <a:p>
            <a:r>
              <a:rPr lang="de-DE" dirty="0"/>
              <a:t>Evaluation (Auswertung und Ausblick)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92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/>
              <a:t>Formales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Fragen: </a:t>
            </a:r>
            <a:r>
              <a:rPr lang="de-DE" dirty="0"/>
              <a:t>Bei individuellen Fragen bitte die Sprechstunde nutzen oder bei Frau Viertel (Sekretariat) einen individuellen Termin vereinbaren</a:t>
            </a:r>
          </a:p>
          <a:p>
            <a:r>
              <a:rPr lang="de-DE" dirty="0"/>
              <a:t> Thorsten Saager, Donnerstags von 13-15 Uhr im Büro.</a:t>
            </a:r>
          </a:p>
          <a:p>
            <a:r>
              <a:rPr lang="de-DE" dirty="0"/>
              <a:t>Fragen auch per Mail: wird von Frau Viertel an mich weitergeleitet oder über </a:t>
            </a:r>
            <a:r>
              <a:rPr lang="de-DE" dirty="0" err="1"/>
              <a:t>Iserv</a:t>
            </a:r>
            <a:r>
              <a:rPr lang="de-DE" dirty="0"/>
              <a:t> Ihres Kindes</a:t>
            </a:r>
          </a:p>
          <a:p>
            <a:r>
              <a:rPr lang="de-DE" dirty="0"/>
              <a:t>Diese Präsentation wird auf der Homepage zu finden sein</a:t>
            </a:r>
          </a:p>
          <a:p>
            <a:r>
              <a:rPr lang="de-DE" dirty="0"/>
              <a:t>Ebenso werden alle Elternbriefe auf der Homepage downloadbar sein. Auch Links und Ratschläge.</a:t>
            </a:r>
          </a:p>
        </p:txBody>
      </p:sp>
    </p:spTree>
    <p:extLst>
      <p:ext uri="{BB962C8B-B14F-4D97-AF65-F5344CB8AC3E}">
        <p14:creationId xmlns:p14="http://schemas.microsoft.com/office/powerpoint/2010/main" val="194453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Vorgeschichte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152983"/>
            <a:ext cx="9083676" cy="5500144"/>
          </a:xfrm>
        </p:spPr>
        <p:txBody>
          <a:bodyPr>
            <a:normAutofit/>
          </a:bodyPr>
          <a:lstStyle/>
          <a:p>
            <a:r>
              <a:rPr lang="de-DE" dirty="0"/>
              <a:t>Womit wir unzufrieden waren: </a:t>
            </a:r>
          </a:p>
          <a:p>
            <a:pPr lvl="1"/>
            <a:r>
              <a:rPr lang="de-DE" dirty="0"/>
              <a:t>PC-Räume, </a:t>
            </a:r>
          </a:p>
          <a:p>
            <a:pPr lvl="1"/>
            <a:r>
              <a:rPr lang="de-DE" dirty="0"/>
              <a:t>verschiede Systeme, </a:t>
            </a:r>
          </a:p>
          <a:p>
            <a:pPr lvl="1"/>
            <a:r>
              <a:rPr lang="de-DE" dirty="0"/>
              <a:t>wenig Differenzierungsspielraum</a:t>
            </a:r>
          </a:p>
          <a:p>
            <a:pPr lvl="1"/>
            <a:endParaRPr lang="de-DE" dirty="0"/>
          </a:p>
          <a:p>
            <a:r>
              <a:rPr lang="de-DE" dirty="0"/>
              <a:t>Warum Apple? Warum nicht Windows oder Android?</a:t>
            </a:r>
          </a:p>
          <a:p>
            <a:pPr lvl="1"/>
            <a:r>
              <a:rPr lang="de-DE" dirty="0"/>
              <a:t>Testphase mit Android</a:t>
            </a:r>
          </a:p>
          <a:p>
            <a:pPr lvl="1"/>
            <a:r>
              <a:rPr lang="de-DE" dirty="0"/>
              <a:t>Hersteller geben keine Garantien für das Betriebssystem</a:t>
            </a:r>
          </a:p>
          <a:p>
            <a:pPr lvl="1"/>
            <a:r>
              <a:rPr lang="de-DE" dirty="0"/>
              <a:t>Spiegelung problematisch</a:t>
            </a:r>
          </a:p>
          <a:p>
            <a:pPr lvl="1"/>
            <a:r>
              <a:rPr lang="de-DE" dirty="0"/>
              <a:t>Unzureichende Unterstützung durch </a:t>
            </a:r>
            <a:r>
              <a:rPr lang="de-DE" dirty="0" err="1"/>
              <a:t>google</a:t>
            </a:r>
            <a:endParaRPr lang="de-DE" dirty="0"/>
          </a:p>
          <a:p>
            <a:pPr lvl="1"/>
            <a:r>
              <a:rPr lang="de-DE" dirty="0"/>
              <a:t>Datenschutz wenig transparent</a:t>
            </a:r>
          </a:p>
        </p:txBody>
      </p:sp>
    </p:spTree>
    <p:extLst>
      <p:ext uri="{BB962C8B-B14F-4D97-AF65-F5344CB8AC3E}">
        <p14:creationId xmlns:p14="http://schemas.microsoft.com/office/powerpoint/2010/main" val="128069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Vorgeschichte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Folge:</a:t>
            </a:r>
          </a:p>
          <a:p>
            <a:pPr lvl="1"/>
            <a:r>
              <a:rPr lang="de-DE" dirty="0"/>
              <a:t>Einheitliches System mit eigenem Server (Datenschutz)</a:t>
            </a:r>
          </a:p>
          <a:p>
            <a:pPr lvl="1"/>
            <a:r>
              <a:rPr lang="de-DE" dirty="0"/>
              <a:t>Flächendeckendes, geschütztes WLAN, Breitband</a:t>
            </a:r>
          </a:p>
          <a:p>
            <a:pPr lvl="1"/>
            <a:r>
              <a:rPr lang="de-DE" dirty="0"/>
              <a:t>1:1 Lösung (Max-Planck-Institut)</a:t>
            </a:r>
          </a:p>
          <a:p>
            <a:pPr lvl="1"/>
            <a:r>
              <a:rPr lang="de-DE" dirty="0"/>
              <a:t>Die Computerräume werden abgeschafft</a:t>
            </a:r>
          </a:p>
          <a:p>
            <a:pPr lvl="1"/>
            <a:r>
              <a:rPr lang="de-DE" dirty="0"/>
              <a:t>Ängste und Hoffnungen (derzeit sind wir bei Hoffnung angelangt)</a:t>
            </a:r>
          </a:p>
          <a:p>
            <a:pPr lvl="1"/>
            <a:endParaRPr lang="de-DE" dirty="0"/>
          </a:p>
          <a:p>
            <a:r>
              <a:rPr lang="de-DE" dirty="0"/>
              <a:t>Wissenswert: </a:t>
            </a:r>
          </a:p>
          <a:p>
            <a:pPr lvl="1"/>
            <a:r>
              <a:rPr lang="de-DE" dirty="0"/>
              <a:t>Jede Schule wird in den nächsten Jahren „digitalisiert“ (wird sind Vorreiter)</a:t>
            </a:r>
          </a:p>
          <a:p>
            <a:pPr lvl="1"/>
            <a:r>
              <a:rPr lang="de-DE" dirty="0"/>
              <a:t>Die Schulkonferenz (Eltern, Schüler, Lehrer) hat den Elternvertrag abgesegnet</a:t>
            </a:r>
          </a:p>
          <a:p>
            <a:pPr lvl="1"/>
            <a:r>
              <a:rPr lang="de-DE" dirty="0"/>
              <a:t>Das digitale Lernen wird in den nächsten Monaten per Schulkonferenz höchstwahrscheinlich bei uns verpflichtend werden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31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ist das Projekt gelungen?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Projektklasse  an der Schule </a:t>
            </a:r>
          </a:p>
          <a:p>
            <a:r>
              <a:rPr lang="de-DE" dirty="0"/>
              <a:t>Überzeugter und sehr engagierter  Schulverband</a:t>
            </a:r>
          </a:p>
          <a:p>
            <a:r>
              <a:rPr lang="de-DE" dirty="0"/>
              <a:t>Spenden von außen</a:t>
            </a:r>
          </a:p>
          <a:p>
            <a:r>
              <a:rPr lang="de-DE" dirty="0"/>
              <a:t>“Lernen mit digitalen Medien“ vom Land S-H als Modellschule</a:t>
            </a:r>
          </a:p>
        </p:txBody>
      </p:sp>
    </p:spTree>
    <p:extLst>
      <p:ext uri="{BB962C8B-B14F-4D97-AF65-F5344CB8AC3E}">
        <p14:creationId xmlns:p14="http://schemas.microsoft.com/office/powerpoint/2010/main" val="44425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Medienkompetenz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42664"/>
            <a:ext cx="8946541" cy="4905736"/>
          </a:xfrm>
        </p:spPr>
        <p:txBody>
          <a:bodyPr>
            <a:normAutofit/>
          </a:bodyPr>
          <a:lstStyle/>
          <a:p>
            <a:r>
              <a:rPr lang="de-DE" dirty="0"/>
              <a:t>Unsere Ziele: </a:t>
            </a:r>
          </a:p>
          <a:p>
            <a:pPr lvl="1"/>
            <a:r>
              <a:rPr lang="de-DE" dirty="0"/>
              <a:t>Vorbildliches Einhalten der KMK Bildungsstandards </a:t>
            </a:r>
          </a:p>
          <a:p>
            <a:pPr lvl="1"/>
            <a:r>
              <a:rPr lang="de-DE" dirty="0"/>
              <a:t>Zielgerichtete Individualisierung und Differenzierung</a:t>
            </a:r>
          </a:p>
          <a:p>
            <a:pPr lvl="1"/>
            <a:r>
              <a:rPr lang="de-DE" dirty="0"/>
              <a:t>Flexibilität für Schüler/innen und Lehrkräfte</a:t>
            </a:r>
          </a:p>
          <a:p>
            <a:pPr lvl="1"/>
            <a:r>
              <a:rPr lang="de-DE" dirty="0"/>
              <a:t>Umgang mit Medien lehren </a:t>
            </a:r>
          </a:p>
          <a:p>
            <a:pPr lvl="1"/>
            <a:r>
              <a:rPr lang="de-DE" dirty="0"/>
              <a:t>Schulung der Schüler/Innen und Lehrkräfte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1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Medienkompetenz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42664"/>
            <a:ext cx="8946541" cy="4905736"/>
          </a:xfrm>
        </p:spPr>
        <p:txBody>
          <a:bodyPr>
            <a:normAutofit/>
          </a:bodyPr>
          <a:lstStyle/>
          <a:p>
            <a:r>
              <a:rPr lang="de-DE" dirty="0"/>
              <a:t>Was </a:t>
            </a:r>
            <a:r>
              <a:rPr lang="de-DE" b="1" u="sng" dirty="0"/>
              <a:t>nicht</a:t>
            </a:r>
            <a:r>
              <a:rPr lang="de-DE" dirty="0"/>
              <a:t> passieren wird:</a:t>
            </a:r>
          </a:p>
          <a:p>
            <a:pPr lvl="1"/>
            <a:r>
              <a:rPr lang="de-DE" dirty="0"/>
              <a:t>Die Schüler/Innen können ohne iPad nicht mehr mitarbeiten</a:t>
            </a:r>
          </a:p>
          <a:p>
            <a:pPr lvl="1"/>
            <a:r>
              <a:rPr lang="de-DE" dirty="0"/>
              <a:t>Die Schüler/Innen schreiben nicht mehr und lesen keine Bücher</a:t>
            </a:r>
          </a:p>
          <a:p>
            <a:pPr lvl="1"/>
            <a:r>
              <a:rPr lang="de-DE" dirty="0"/>
              <a:t>Die Schüler/Innen arbeiten nur noch mit dem iPad</a:t>
            </a:r>
          </a:p>
          <a:p>
            <a:pPr lvl="1"/>
            <a:r>
              <a:rPr lang="de-DE" dirty="0"/>
              <a:t>Das „normale“ Lernen wird an der GMS vernachlässigt. „Auswendiglernen ist überflüssig.“</a:t>
            </a:r>
          </a:p>
          <a:p>
            <a:pPr lvl="1"/>
            <a:endParaRPr lang="de-DE" dirty="0"/>
          </a:p>
          <a:p>
            <a:r>
              <a:rPr lang="de-DE" dirty="0"/>
              <a:t>Schlussbemerkung: Das iPad wird als sinnvolles und unterstützendes Lernmedium verwendet. Es ermöglicht den Schüler/Innen eine hohe Form der Individualisierung und den Lehrkräften eine erleichterte Differenzierung.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65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Medienkompetenz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Kompetenzbildung im Prozess  bis Klasse 10</a:t>
            </a:r>
          </a:p>
          <a:p>
            <a:pPr lvl="1"/>
            <a:r>
              <a:rPr lang="de-DE" dirty="0"/>
              <a:t>Pro Halbjahr ein Medienkompetenztag mit Theorie und Praxis</a:t>
            </a:r>
          </a:p>
          <a:p>
            <a:pPr lvl="1"/>
            <a:r>
              <a:rPr lang="de-DE" dirty="0"/>
              <a:t>Wöchentliche Teamsitzung zur Auswertung und Regulierung</a:t>
            </a:r>
          </a:p>
          <a:p>
            <a:pPr lvl="1"/>
            <a:r>
              <a:rPr lang="de-DE" dirty="0"/>
              <a:t>Satzung in 5 Kompetenzbereichen</a:t>
            </a:r>
          </a:p>
          <a:p>
            <a:pPr lvl="2"/>
            <a:r>
              <a:rPr lang="de-DE" dirty="0"/>
              <a:t>Bedienen und Anwenden</a:t>
            </a:r>
          </a:p>
          <a:p>
            <a:pPr lvl="2"/>
            <a:r>
              <a:rPr lang="de-DE" dirty="0"/>
              <a:t>Informieren und Recherchieren</a:t>
            </a:r>
          </a:p>
          <a:p>
            <a:pPr lvl="2"/>
            <a:r>
              <a:rPr lang="de-DE" dirty="0"/>
              <a:t>Kommunizieren und Kooperieren</a:t>
            </a:r>
          </a:p>
          <a:p>
            <a:pPr lvl="2"/>
            <a:r>
              <a:rPr lang="de-DE" dirty="0"/>
              <a:t>Produzieren und Präsentieren</a:t>
            </a:r>
          </a:p>
          <a:p>
            <a:pPr lvl="2"/>
            <a:r>
              <a:rPr lang="de-DE" dirty="0"/>
              <a:t>Analysieren und Reflektieren</a:t>
            </a:r>
          </a:p>
          <a:p>
            <a:pPr lvl="2"/>
            <a:endParaRPr lang="de-DE" dirty="0"/>
          </a:p>
          <a:p>
            <a:r>
              <a:rPr lang="de-DE" dirty="0"/>
              <a:t>Regelmäßige </a:t>
            </a:r>
            <a:r>
              <a:rPr lang="de-DE" dirty="0" err="1"/>
              <a:t>Medienpädagogenbesuche</a:t>
            </a:r>
            <a:r>
              <a:rPr lang="de-DE" dirty="0"/>
              <a:t> und einer fest im Haus.</a:t>
            </a:r>
          </a:p>
        </p:txBody>
      </p:sp>
    </p:spTree>
    <p:extLst>
      <p:ext uri="{BB962C8B-B14F-4D97-AF65-F5344CB8AC3E}">
        <p14:creationId xmlns:p14="http://schemas.microsoft.com/office/powerpoint/2010/main" val="1190314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877</Words>
  <Application>Microsoft Office PowerPoint</Application>
  <PresentationFormat>Breitbild</PresentationFormat>
  <Paragraphs>144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Ion</vt:lpstr>
      <vt:lpstr>Elterninformationsabend iPads Klasse 5</vt:lpstr>
      <vt:lpstr>Inhalt</vt:lpstr>
      <vt:lpstr>Formales</vt:lpstr>
      <vt:lpstr>Vorgeschichte</vt:lpstr>
      <vt:lpstr>Vorgeschichte</vt:lpstr>
      <vt:lpstr>Wie ist das Projekt gelungen?</vt:lpstr>
      <vt:lpstr>Medienkompetenz an der GMS</vt:lpstr>
      <vt:lpstr>Medienkompetenz an der GMS</vt:lpstr>
      <vt:lpstr>Medienkompetenz an der GMS</vt:lpstr>
      <vt:lpstr>Beispiel Medienkompetenz Kl. 5</vt:lpstr>
      <vt:lpstr>Verwendung im Unterricht</vt:lpstr>
      <vt:lpstr>Prävention an der GMS</vt:lpstr>
      <vt:lpstr>Aufgaben der Eltern</vt:lpstr>
      <vt:lpstr>Ausgabe der iPads</vt:lpstr>
      <vt:lpstr>Dos und Don‘ts </vt:lpstr>
      <vt:lpstr>Versicherung</vt:lpstr>
      <vt:lpstr>Missbrauch</vt:lpstr>
      <vt:lpstr>Evaluation</vt:lpstr>
      <vt:lpstr>Vielen Dank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Elterninformationsabend iPads Klasse 5</dc:title>
  <dc:creator>Thorsten Saager</dc:creator>
  <cp:lastModifiedBy>Thorsten Saager</cp:lastModifiedBy>
  <cp:revision>13</cp:revision>
  <dcterms:created xsi:type="dcterms:W3CDTF">2017-11-12T17:57:28Z</dcterms:created>
  <dcterms:modified xsi:type="dcterms:W3CDTF">2017-11-13T17:12:06Z</dcterms:modified>
</cp:coreProperties>
</file>