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76" r:id="rId8"/>
    <p:sldId id="272" r:id="rId9"/>
    <p:sldId id="271" r:id="rId10"/>
    <p:sldId id="260" r:id="rId11"/>
    <p:sldId id="274" r:id="rId12"/>
    <p:sldId id="279" r:id="rId13"/>
    <p:sldId id="283" r:id="rId14"/>
    <p:sldId id="281" r:id="rId15"/>
    <p:sldId id="280" r:id="rId16"/>
    <p:sldId id="28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A9795F6-940E-DE43-BEBE-12BFB28E9FB2}">
          <p14:sldIdLst>
            <p14:sldId id="256"/>
            <p14:sldId id="257"/>
            <p14:sldId id="258"/>
            <p14:sldId id="259"/>
            <p14:sldId id="277"/>
            <p14:sldId id="278"/>
            <p14:sldId id="276"/>
            <p14:sldId id="272"/>
            <p14:sldId id="271"/>
            <p14:sldId id="260"/>
            <p14:sldId id="274"/>
            <p14:sldId id="279"/>
            <p14:sldId id="283"/>
            <p14:sldId id="281"/>
            <p14:sldId id="280"/>
            <p14:sldId id="28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sz="5400" dirty="0"/>
            </a:br>
            <a:r>
              <a:rPr lang="de-DE" sz="5400" dirty="0"/>
              <a:t>Gemeinschaftsschule</a:t>
            </a:r>
            <a:br>
              <a:rPr lang="de-DE" sz="5400" dirty="0"/>
            </a:br>
            <a:r>
              <a:rPr lang="de-DE" sz="5400" dirty="0" err="1"/>
              <a:t>Bredstedt</a:t>
            </a:r>
            <a:endParaRPr lang="de-DE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Thorsten Saager, </a:t>
            </a:r>
            <a:r>
              <a:rPr lang="de-DE" dirty="0" err="1"/>
              <a:t>koordinator</a:t>
            </a:r>
            <a:r>
              <a:rPr lang="de-DE" dirty="0"/>
              <a:t> 5/6</a:t>
            </a:r>
          </a:p>
        </p:txBody>
      </p:sp>
    </p:spTree>
    <p:extLst>
      <p:ext uri="{BB962C8B-B14F-4D97-AF65-F5344CB8AC3E}">
        <p14:creationId xmlns:p14="http://schemas.microsoft.com/office/powerpoint/2010/main" val="123909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42664"/>
            <a:ext cx="8946541" cy="4905736"/>
          </a:xfrm>
        </p:spPr>
        <p:txBody>
          <a:bodyPr>
            <a:normAutofit/>
          </a:bodyPr>
          <a:lstStyle/>
          <a:p>
            <a:r>
              <a:rPr lang="de-DE" dirty="0"/>
              <a:t>Doppelbesetzungen in vielen Fächern</a:t>
            </a:r>
          </a:p>
          <a:p>
            <a:r>
              <a:rPr lang="de-DE" dirty="0"/>
              <a:t>LRS Kurse in Klasse 5/6</a:t>
            </a:r>
          </a:p>
          <a:p>
            <a:r>
              <a:rPr lang="de-DE" dirty="0"/>
              <a:t>Eigenes Förderzentrum</a:t>
            </a:r>
          </a:p>
          <a:p>
            <a:r>
              <a:rPr lang="de-DE" dirty="0"/>
              <a:t>Förderschullehrkräfte mit vielen Förderschwerpunkten</a:t>
            </a:r>
          </a:p>
          <a:p>
            <a:r>
              <a:rPr lang="de-DE" dirty="0"/>
              <a:t>Kinder mit Förderbedarf werden in den Klassen unterstützt</a:t>
            </a:r>
          </a:p>
          <a:p>
            <a:r>
              <a:rPr lang="de-DE" dirty="0"/>
              <a:t>Flex-Klasse ab Stufe 8 (ein Jahr länger Zeit für ESA &amp;selbstständiges Lernen, gemeinsames Essen, </a:t>
            </a:r>
            <a:r>
              <a:rPr lang="de-DE" dirty="0" err="1"/>
              <a:t>uvm</a:t>
            </a:r>
            <a:r>
              <a:rPr lang="de-DE" dirty="0"/>
              <a:t>. )</a:t>
            </a:r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17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937" y="1152983"/>
            <a:ext cx="8946541" cy="4905736"/>
          </a:xfrm>
        </p:spPr>
        <p:txBody>
          <a:bodyPr>
            <a:normAutofit/>
          </a:bodyPr>
          <a:lstStyle/>
          <a:p>
            <a:pPr lvl="1"/>
            <a:endParaRPr lang="de-DE" dirty="0"/>
          </a:p>
          <a:p>
            <a:pPr lvl="1"/>
            <a:r>
              <a:rPr lang="de-DE" dirty="0"/>
              <a:t>WPU Kurse ab Klasse 7 (Medien, Sport, Geschichte, Dänisch, Französisch, Verbraucherbildung, Kunst, Biotop, Bienen, Elektronik, Technik,….)</a:t>
            </a:r>
          </a:p>
          <a:p>
            <a:pPr lvl="1"/>
            <a:r>
              <a:rPr lang="de-DE" dirty="0"/>
              <a:t>Zusätzliche Mathestunden in diesem Schuljahr (Übungen, Schwerpunkte…)</a:t>
            </a:r>
          </a:p>
          <a:p>
            <a:pPr lvl="1"/>
            <a:r>
              <a:rPr lang="de-DE" dirty="0"/>
              <a:t>Sportliche Forderung: Jugend trainiert für Olympia (Fußball, Handball, </a:t>
            </a:r>
            <a:r>
              <a:rPr lang="de-DE" dirty="0" err="1"/>
              <a:t>Floorball</a:t>
            </a:r>
            <a:r>
              <a:rPr lang="de-DE" dirty="0"/>
              <a:t>, Volleyball,….)</a:t>
            </a:r>
          </a:p>
          <a:p>
            <a:pPr lvl="1"/>
            <a:r>
              <a:rPr lang="de-DE" dirty="0"/>
              <a:t>Forderung durch Projekte (kreative, sportliche, wissenschaftliche </a:t>
            </a:r>
            <a:r>
              <a:rPr lang="de-DE" dirty="0" err="1"/>
              <a:t>uvm</a:t>
            </a:r>
            <a:r>
              <a:rPr lang="de-DE" dirty="0"/>
              <a:t>.)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AE085C-D88F-7E41-9263-9C1519C5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0" y="3943508"/>
            <a:ext cx="4411663" cy="29144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F7429BE-D8DF-5744-A231-2F5846B2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613" y="4082216"/>
            <a:ext cx="4327525" cy="27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59AB4-2907-034D-A010-9361C407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CB9FE-CAB1-4740-B0F0-A91503C7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1352830"/>
            <a:ext cx="8946541" cy="4195481"/>
          </a:xfrm>
        </p:spPr>
        <p:txBody>
          <a:bodyPr/>
          <a:lstStyle/>
          <a:p>
            <a:r>
              <a:rPr lang="de-DE" dirty="0"/>
              <a:t>Ab Klasse 7: Ein Fach zusätzlich mit vier Std./Woche</a:t>
            </a:r>
          </a:p>
          <a:p>
            <a:r>
              <a:rPr lang="de-DE" dirty="0"/>
              <a:t>Beliebte WPUs: Sport, Medienerziehung, Dänisch, Biotop, Verbraucherbildung, Französisch</a:t>
            </a:r>
          </a:p>
          <a:p>
            <a:endParaRPr lang="de-DE" dirty="0"/>
          </a:p>
          <a:p>
            <a:r>
              <a:rPr lang="de-DE" dirty="0"/>
              <a:t>Ab Klasse 9: Ein Fach (WPU 2) zusätzlich mit zwei Std./Woche</a:t>
            </a:r>
          </a:p>
          <a:p>
            <a:r>
              <a:rPr lang="de-DE" dirty="0"/>
              <a:t>Beliebte WPU2s: Kunst, Verbraucherbildung, Musik, Sport, Fotografie, Theater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55945B-603F-4B4D-B191-1C06776B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62" y="3903313"/>
            <a:ext cx="4682515" cy="29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6FC13-DA9E-764A-B1CF-8A70353F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Offene Ganztagsschule (OGS)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40A788-6D7B-C34A-BA72-7CDC250C6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Mittagessen nach Anmeldung täglich verfügbar</a:t>
            </a:r>
          </a:p>
          <a:p>
            <a:r>
              <a:rPr lang="de-DE" dirty="0"/>
              <a:t>Breites Kursangebot (13.15 Uhr- 14.45 Uhr) </a:t>
            </a:r>
          </a:p>
          <a:p>
            <a:pPr lvl="1"/>
            <a:r>
              <a:rPr lang="de-DE" dirty="0"/>
              <a:t>Reiten, Bogenschießen, Hausaufgabenbetreuung, Schwimmen, Textilwerkstatt, </a:t>
            </a:r>
            <a:r>
              <a:rPr lang="de-DE" dirty="0" err="1"/>
              <a:t>Floorball</a:t>
            </a:r>
            <a:r>
              <a:rPr lang="de-DE" dirty="0"/>
              <a:t>, Fußball, </a:t>
            </a:r>
            <a:r>
              <a:rPr lang="de-DE" dirty="0" err="1"/>
              <a:t>uvm</a:t>
            </a:r>
            <a:r>
              <a:rPr lang="de-DE" dirty="0"/>
              <a:t>.)</a:t>
            </a:r>
          </a:p>
          <a:p>
            <a:r>
              <a:rPr lang="de-DE" dirty="0"/>
              <a:t>Kursangebote sind auf der Homepage gelistet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23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44767-523A-FB4A-9850-31BC27AA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Projektarbeit (Klasse 9)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6140C8-9F4A-8547-BECB-A8337A0E8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Gruppenarbeit</a:t>
            </a:r>
          </a:p>
          <a:p>
            <a:r>
              <a:rPr lang="de-DE" dirty="0"/>
              <a:t>Transparente Bewertungskriterien</a:t>
            </a:r>
          </a:p>
          <a:p>
            <a:r>
              <a:rPr lang="de-DE" dirty="0"/>
              <a:t>1. Thema finden</a:t>
            </a:r>
          </a:p>
          <a:p>
            <a:r>
              <a:rPr lang="de-DE" dirty="0"/>
              <a:t>2. Acht Seiten pro Person zum Thema erforschen/recherchieren</a:t>
            </a:r>
          </a:p>
          <a:p>
            <a:r>
              <a:rPr lang="de-DE" dirty="0"/>
              <a:t>3. Projekt in einer Präsentation vorstellen</a:t>
            </a:r>
          </a:p>
          <a:p>
            <a:r>
              <a:rPr lang="de-DE" dirty="0"/>
              <a:t>Bestandteil der Abschlussprüfung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698083-3417-6041-A431-BC4C55A4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5" y="0"/>
            <a:ext cx="4376326" cy="32797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D533F2C-6257-6D41-9186-A0EBDA3A7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281" y="3783013"/>
            <a:ext cx="4177870" cy="30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4BDEA-174D-D34C-95F2-372D5F35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13E29-E9CE-3F47-8BFD-1A58FFCF5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09993"/>
            <a:ext cx="8946541" cy="4195481"/>
          </a:xfrm>
        </p:spPr>
        <p:txBody>
          <a:bodyPr/>
          <a:lstStyle/>
          <a:p>
            <a:r>
              <a:rPr lang="de-DE" dirty="0"/>
              <a:t>2 wöchiges Praktikum in den Klassen 8 und 9</a:t>
            </a:r>
          </a:p>
          <a:p>
            <a:r>
              <a:rPr lang="de-DE" dirty="0"/>
              <a:t>Sehr enge Betreuung durch unseren Berufscoach (Bewerbungen schreiben, Ausbildungsplätze suchen/finden/bekommen, …)</a:t>
            </a:r>
          </a:p>
          <a:p>
            <a:r>
              <a:rPr lang="de-DE" dirty="0"/>
              <a:t>Fach Wirtschaft/Politik ab Klasse 8</a:t>
            </a:r>
          </a:p>
          <a:p>
            <a:r>
              <a:rPr lang="de-DE" dirty="0"/>
              <a:t>Zahlreiche Ausflüge ab Klasse 8 zu Informationsveranstaltungen und Messen (</a:t>
            </a:r>
            <a:r>
              <a:rPr lang="de-DE" dirty="0" err="1"/>
              <a:t>JobNight</a:t>
            </a:r>
            <a:r>
              <a:rPr lang="de-DE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BD12F0-BF19-3647-9282-CD2D68BDC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0" y="3480682"/>
            <a:ext cx="4587875" cy="29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2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A0173-2340-3146-A898-B19679DF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371DED-B2D4-A849-9844-ED6CCF84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Klassenfahrten in 6 und 9 </a:t>
            </a:r>
          </a:p>
          <a:p>
            <a:r>
              <a:rPr lang="de-DE" dirty="0"/>
              <a:t>Sportturniere in jedem Jahrgang mindestens 1x pro Jahr (Völkerball, Fußball, </a:t>
            </a:r>
            <a:r>
              <a:rPr lang="de-DE" dirty="0" err="1"/>
              <a:t>Floorball</a:t>
            </a:r>
            <a:r>
              <a:rPr lang="de-DE" dirty="0"/>
              <a:t>, Baseball, Leichtathletik,..)</a:t>
            </a:r>
          </a:p>
          <a:p>
            <a:r>
              <a:rPr lang="de-DE" dirty="0"/>
              <a:t>Schwimmkurse in der OGS</a:t>
            </a:r>
          </a:p>
          <a:p>
            <a:r>
              <a:rPr lang="de-DE" dirty="0"/>
              <a:t>DAZ-Zentrum</a:t>
            </a:r>
          </a:p>
        </p:txBody>
      </p:sp>
    </p:spTree>
    <p:extLst>
      <p:ext uri="{BB962C8B-B14F-4D97-AF65-F5344CB8AC3E}">
        <p14:creationId xmlns:p14="http://schemas.microsoft.com/office/powerpoint/2010/main" val="457188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Termine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Schnuppertage der Grundschulen 19.-23. Februar</a:t>
            </a:r>
          </a:p>
          <a:p>
            <a:r>
              <a:rPr lang="de-DE" dirty="0"/>
              <a:t>Mit sonderpädagogischem Förderbedarf: Koordinierung bis 23.02 (Grundschule informiert)</a:t>
            </a:r>
          </a:p>
          <a:p>
            <a:endParaRPr lang="de-DE" dirty="0"/>
          </a:p>
          <a:p>
            <a:r>
              <a:rPr lang="de-DE" sz="3200" dirty="0"/>
              <a:t>Anmeldezeitraum: 26.02 – 07.03</a:t>
            </a:r>
          </a:p>
          <a:p>
            <a:r>
              <a:rPr lang="de-DE" sz="1800" dirty="0"/>
              <a:t>Anmeldeunterlagen im Sekretariat oder auf der Homepage </a:t>
            </a:r>
          </a:p>
          <a:p>
            <a:pPr marL="0" indent="0">
              <a:buNone/>
            </a:pPr>
            <a:endParaRPr lang="de-DE" sz="3200" dirty="0"/>
          </a:p>
          <a:p>
            <a:r>
              <a:rPr lang="de-DE" dirty="0"/>
              <a:t>Einzelgespräche bitte telefonisch anmelden</a:t>
            </a:r>
          </a:p>
          <a:p>
            <a:r>
              <a:rPr lang="de-DE" dirty="0"/>
              <a:t>Wechsel zur GMS vom </a:t>
            </a:r>
            <a:r>
              <a:rPr lang="de-DE" dirty="0" err="1"/>
              <a:t>Gym</a:t>
            </a:r>
            <a:r>
              <a:rPr lang="de-DE" dirty="0"/>
              <a:t> nicht zum Halbjahr möglich!</a:t>
            </a:r>
          </a:p>
        </p:txBody>
      </p:sp>
    </p:spTree>
    <p:extLst>
      <p:ext uri="{BB962C8B-B14F-4D97-AF65-F5344CB8AC3E}">
        <p14:creationId xmlns:p14="http://schemas.microsoft.com/office/powerpoint/2010/main" val="109414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19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75201" y="1853248"/>
            <a:ext cx="8946541" cy="4195481"/>
          </a:xfrm>
        </p:spPr>
        <p:txBody>
          <a:bodyPr/>
          <a:lstStyle/>
          <a:p>
            <a:r>
              <a:rPr lang="de-DE" dirty="0"/>
              <a:t>Schulform: Gemeinschaftsschule mit eigenem Förderzentrum</a:t>
            </a:r>
          </a:p>
          <a:p>
            <a:r>
              <a:rPr lang="de-DE" dirty="0"/>
              <a:t>Pro Jahrgang 5-6 Klassen</a:t>
            </a:r>
          </a:p>
          <a:p>
            <a:r>
              <a:rPr lang="de-DE" dirty="0"/>
              <a:t>33 Klassen und circa 800 Schülerinnen und Schüler</a:t>
            </a:r>
          </a:p>
          <a:p>
            <a:r>
              <a:rPr lang="de-DE" dirty="0"/>
              <a:t>Schulleitung: Rektorin und 4 Konrektoren</a:t>
            </a:r>
          </a:p>
          <a:p>
            <a:r>
              <a:rPr lang="de-DE" dirty="0"/>
              <a:t>Circa 70 Kolleginnen und Kollegen</a:t>
            </a:r>
          </a:p>
          <a:p>
            <a:r>
              <a:rPr lang="de-DE" dirty="0"/>
              <a:t>Modellschule „Digitales Lernen“ (mit Auszeichnung)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792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Räumlichkeiten und Ausstattung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Großes Schulgebäude</a:t>
            </a:r>
          </a:p>
          <a:p>
            <a:r>
              <a:rPr lang="de-DE" dirty="0"/>
              <a:t>Fast jeder Raum mit Smartboard ausgestattet</a:t>
            </a:r>
          </a:p>
          <a:p>
            <a:r>
              <a:rPr lang="de-DE" dirty="0"/>
              <a:t>Jeder </a:t>
            </a:r>
            <a:r>
              <a:rPr lang="de-DE" dirty="0" err="1"/>
              <a:t>Beamer</a:t>
            </a:r>
            <a:r>
              <a:rPr lang="de-DE" dirty="0"/>
              <a:t>/Smartboard per iPad ansteuerbar</a:t>
            </a:r>
          </a:p>
          <a:p>
            <a:r>
              <a:rPr lang="de-DE" dirty="0"/>
              <a:t>Medienlabor (3D-Druck und Grafikdesign)</a:t>
            </a:r>
          </a:p>
          <a:p>
            <a:r>
              <a:rPr lang="de-DE" dirty="0"/>
              <a:t>Sehr moderne Sporthalle und Sportanlage</a:t>
            </a:r>
          </a:p>
          <a:p>
            <a:r>
              <a:rPr lang="de-DE" dirty="0"/>
              <a:t>Sehr moderne Fachräume (</a:t>
            </a:r>
            <a:r>
              <a:rPr lang="de-DE" dirty="0" err="1"/>
              <a:t>NaWi</a:t>
            </a:r>
            <a:r>
              <a:rPr lang="de-DE" dirty="0"/>
              <a:t>, Kunst, VBB, Computerräume,…)</a:t>
            </a:r>
          </a:p>
        </p:txBody>
      </p:sp>
    </p:spTree>
    <p:extLst>
      <p:ext uri="{BB962C8B-B14F-4D97-AF65-F5344CB8AC3E}">
        <p14:creationId xmlns:p14="http://schemas.microsoft.com/office/powerpoint/2010/main" val="194453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444" y="2136831"/>
            <a:ext cx="8330055" cy="3129650"/>
          </a:xfrm>
        </p:spPr>
        <p:txBody>
          <a:bodyPr>
            <a:normAutofit/>
          </a:bodyPr>
          <a:lstStyle/>
          <a:p>
            <a:r>
              <a:rPr lang="de-DE" dirty="0"/>
              <a:t>Offene Ganztagsschule mit zahlreichen Angeboten</a:t>
            </a:r>
          </a:p>
          <a:p>
            <a:r>
              <a:rPr lang="de-DE" dirty="0" err="1"/>
              <a:t>Schulohr</a:t>
            </a:r>
            <a:r>
              <a:rPr lang="de-DE" dirty="0"/>
              <a:t> (eigene Sozialarbeiterin, Frau Held)</a:t>
            </a:r>
          </a:p>
          <a:p>
            <a:r>
              <a:rPr lang="de-DE" dirty="0"/>
              <a:t>Handyscouts (Medienprävention)</a:t>
            </a:r>
          </a:p>
          <a:p>
            <a:r>
              <a:rPr lang="de-DE" dirty="0"/>
              <a:t>Streitschlichter</a:t>
            </a:r>
          </a:p>
          <a:p>
            <a:r>
              <a:rPr lang="de-DE" dirty="0"/>
              <a:t>Bildungscoach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69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1923F-397E-DD47-A86F-F227226A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D77B9D-09CF-054A-B764-2E1BFF1A2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Differenzierung findet in jedem Fach (außer Sport) statt</a:t>
            </a:r>
          </a:p>
          <a:p>
            <a:r>
              <a:rPr lang="de-DE" dirty="0"/>
              <a:t>Differenzierung auf vier Niveaus</a:t>
            </a:r>
          </a:p>
          <a:p>
            <a:pPr lvl="1"/>
            <a:r>
              <a:rPr lang="de-DE" dirty="0"/>
              <a:t>F: Noten auf Förderniveau (Abschluss: Förderschulabschluss)</a:t>
            </a:r>
          </a:p>
          <a:p>
            <a:pPr lvl="1"/>
            <a:r>
              <a:rPr lang="de-DE" dirty="0"/>
              <a:t>G: Noten auf ESA Niveau (Abschluss: ESA)</a:t>
            </a:r>
          </a:p>
          <a:p>
            <a:pPr lvl="1"/>
            <a:r>
              <a:rPr lang="de-DE" dirty="0"/>
              <a:t>E: Noten auf MSA Niveau (Abschluss: MSA)</a:t>
            </a:r>
          </a:p>
          <a:p>
            <a:pPr lvl="1"/>
            <a:r>
              <a:rPr lang="de-DE" dirty="0"/>
              <a:t>A: Noten auf AHR Niveau (Allgemeine Hochschulreife-&gt; Oberstufe)</a:t>
            </a:r>
          </a:p>
          <a:p>
            <a:pPr lvl="1"/>
            <a:endParaRPr lang="de-DE" dirty="0"/>
          </a:p>
          <a:p>
            <a:r>
              <a:rPr lang="de-DE" dirty="0"/>
              <a:t>In vielen Fächern Doppelbesetzungen (mindestens zwei Lehrkräfte)</a:t>
            </a:r>
          </a:p>
          <a:p>
            <a:r>
              <a:rPr lang="de-DE" dirty="0"/>
              <a:t>Sonderpädagogen mit im Unterricht</a:t>
            </a:r>
          </a:p>
        </p:txBody>
      </p:sp>
    </p:spTree>
    <p:extLst>
      <p:ext uri="{BB962C8B-B14F-4D97-AF65-F5344CB8AC3E}">
        <p14:creationId xmlns:p14="http://schemas.microsoft.com/office/powerpoint/2010/main" val="276680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0198B-108A-C54A-B3EA-301C4951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Zeugnisbeispiel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C15E8-3D04-DE41-B625-1D328C22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Niveaustufen insbesondere in den Klassen 9 oder 10 von Bedeutung</a:t>
            </a:r>
          </a:p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DE47D3C-230F-FB40-B6BA-2A2DBDEF3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56955"/>
              </p:ext>
            </p:extLst>
          </p:nvPr>
        </p:nvGraphicFramePr>
        <p:xfrm>
          <a:off x="2473280" y="3486015"/>
          <a:ext cx="677333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28767987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363215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8134934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98470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69867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 (</a:t>
                      </a:r>
                      <a:r>
                        <a:rPr lang="de-DE" dirty="0" err="1"/>
                        <a:t>Förder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 (ESA)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 (MSA)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 (AHR)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7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3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0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04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62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2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Physik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45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4F901-74F0-FF46-9825-E0696E5B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Abschlüsse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AAB620-036F-974C-AF51-29BF7677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62085" cy="4195481"/>
          </a:xfrm>
        </p:spPr>
        <p:txBody>
          <a:bodyPr/>
          <a:lstStyle/>
          <a:p>
            <a:r>
              <a:rPr lang="de-DE" dirty="0"/>
              <a:t>Nach der 9. Klasse: Erster allgemeinbildender Schulabschluss (ESA)</a:t>
            </a:r>
          </a:p>
          <a:p>
            <a:r>
              <a:rPr lang="de-DE" dirty="0"/>
              <a:t>Nach der 10. Klasse: Mittlerer allgemeinbildender Schulabschluss (MSA)</a:t>
            </a:r>
          </a:p>
          <a:p>
            <a:r>
              <a:rPr lang="de-DE" dirty="0"/>
              <a:t>Nach der 10. Klasse: Übergang an Partnerschulen</a:t>
            </a:r>
          </a:p>
          <a:p>
            <a:pPr lvl="1"/>
            <a:r>
              <a:rPr lang="de-DE" dirty="0"/>
              <a:t>Berufliche Gymnasien in Husum und Niebüll</a:t>
            </a:r>
          </a:p>
          <a:p>
            <a:pPr lvl="1"/>
            <a:r>
              <a:rPr lang="de-DE" dirty="0"/>
              <a:t>FPS Niebüll</a:t>
            </a:r>
          </a:p>
          <a:p>
            <a:pPr lvl="1"/>
            <a:endParaRPr lang="de-DE" dirty="0"/>
          </a:p>
          <a:p>
            <a:r>
              <a:rPr lang="de-DE" dirty="0"/>
              <a:t>Zugang zur Oberstufe:</a:t>
            </a:r>
          </a:p>
          <a:p>
            <a:pPr lvl="1"/>
            <a:r>
              <a:rPr lang="de-DE" dirty="0"/>
              <a:t>Im Zeugnis nicht mehr als eine 5 auf </a:t>
            </a:r>
            <a:r>
              <a:rPr lang="de-DE" dirty="0" err="1"/>
              <a:t>gymn</a:t>
            </a:r>
            <a:r>
              <a:rPr lang="de-DE" dirty="0"/>
              <a:t>.-Niveau</a:t>
            </a:r>
          </a:p>
          <a:p>
            <a:pPr lvl="1"/>
            <a:r>
              <a:rPr lang="de-DE" dirty="0"/>
              <a:t>Im Zeugnis nicht mehr als eine 4 auf MSA-Niveau</a:t>
            </a:r>
          </a:p>
        </p:txBody>
      </p:sp>
    </p:spTree>
    <p:extLst>
      <p:ext uri="{BB962C8B-B14F-4D97-AF65-F5344CB8AC3E}">
        <p14:creationId xmlns:p14="http://schemas.microsoft.com/office/powerpoint/2010/main" val="71312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Pädagogisches Konzept Kl. 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Klassengröße liegt zwischen 19 und 21</a:t>
            </a:r>
          </a:p>
          <a:p>
            <a:r>
              <a:rPr lang="de-DE" dirty="0"/>
              <a:t>Elternsprechtag nach den Halbjahreszeugnissen</a:t>
            </a:r>
          </a:p>
          <a:p>
            <a:r>
              <a:rPr lang="de-DE" dirty="0" err="1"/>
              <a:t>Assembly</a:t>
            </a:r>
            <a:r>
              <a:rPr lang="de-DE" dirty="0"/>
              <a:t>: 1x im Monat, pro Jahrgang 5/6, Ehrungen, Termine, Infos</a:t>
            </a:r>
          </a:p>
          <a:p>
            <a:r>
              <a:rPr lang="de-DE" dirty="0"/>
              <a:t>Zeugnisgespräche mit Zielvereinbarungen</a:t>
            </a:r>
          </a:p>
          <a:p>
            <a:r>
              <a:rPr lang="de-DE" dirty="0"/>
              <a:t>Klassenlehrer und Schulleitung in wöchentlicher Teambesprechung</a:t>
            </a:r>
          </a:p>
          <a:p>
            <a:r>
              <a:rPr lang="de-DE" dirty="0"/>
              <a:t>Halbjährliche pädagogische Konferenzen</a:t>
            </a:r>
          </a:p>
          <a:p>
            <a:r>
              <a:rPr lang="de-DE" dirty="0"/>
              <a:t>Lernbüros in Deutsch, Mathe und Englisch</a:t>
            </a:r>
          </a:p>
          <a:p>
            <a:r>
              <a:rPr lang="de-DE" dirty="0"/>
              <a:t>In allen Klassen werden Förderschullehrkräfte eingesetzt</a:t>
            </a:r>
          </a:p>
          <a:p>
            <a:r>
              <a:rPr lang="de-DE" dirty="0"/>
              <a:t>Starke Förderung des individuellen und selbstständigen Lernens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31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Digitales Lernen mit iPads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111" y="1995768"/>
            <a:ext cx="8946541" cy="4195481"/>
          </a:xfrm>
        </p:spPr>
        <p:txBody>
          <a:bodyPr/>
          <a:lstStyle/>
          <a:p>
            <a:r>
              <a:rPr lang="de-DE" dirty="0"/>
              <a:t>Für jeden Schüler/Schülerin wird ein iPad ausgegeben</a:t>
            </a:r>
          </a:p>
          <a:p>
            <a:r>
              <a:rPr lang="de-DE" dirty="0"/>
              <a:t>Kosten: 5. Klasse: 25€ und 6. Klasse: 25€</a:t>
            </a:r>
          </a:p>
          <a:p>
            <a:r>
              <a:rPr lang="de-DE" dirty="0"/>
              <a:t>Nach dem Schulabschluss darf das iPad behalten werden</a:t>
            </a:r>
          </a:p>
          <a:p>
            <a:r>
              <a:rPr lang="de-DE" dirty="0"/>
              <a:t>Eltern müssen Verträge dazu unterschreiben (siehe Anmeldeunterlagen)</a:t>
            </a:r>
          </a:p>
          <a:p>
            <a:r>
              <a:rPr lang="de-DE" dirty="0"/>
              <a:t>Wird im Unterricht unterstützend verwendet</a:t>
            </a:r>
          </a:p>
          <a:p>
            <a:r>
              <a:rPr lang="de-DE" dirty="0"/>
              <a:t>Lesen, Schreiben, usw. auch nach wie vor mit „Stift und Heft“</a:t>
            </a:r>
          </a:p>
          <a:p>
            <a:r>
              <a:rPr lang="de-DE" dirty="0"/>
              <a:t>Differenzierung wird vereinfacht</a:t>
            </a:r>
          </a:p>
          <a:p>
            <a:r>
              <a:rPr lang="de-DE" dirty="0"/>
              <a:t>Viele positive Rückmeldungen aus den jetzigen 5. Klassen</a:t>
            </a:r>
          </a:p>
          <a:p>
            <a:r>
              <a:rPr lang="de-DE" dirty="0"/>
              <a:t>Sehr ausführliches Medienkonzept</a:t>
            </a:r>
          </a:p>
        </p:txBody>
      </p:sp>
    </p:spTree>
    <p:extLst>
      <p:ext uri="{BB962C8B-B14F-4D97-AF65-F5344CB8AC3E}">
        <p14:creationId xmlns:p14="http://schemas.microsoft.com/office/powerpoint/2010/main" val="444252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800</Words>
  <Application>Microsoft Office PowerPoint</Application>
  <PresentationFormat>Breitbild</PresentationFormat>
  <Paragraphs>132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Ion</vt:lpstr>
      <vt:lpstr> Gemeinschaftsschule Bredstedt</vt:lpstr>
      <vt:lpstr>Allgemeines</vt:lpstr>
      <vt:lpstr>Räumlichkeiten und Ausstattung</vt:lpstr>
      <vt:lpstr>Angebote</vt:lpstr>
      <vt:lpstr>Differenzierung</vt:lpstr>
      <vt:lpstr>Zeugnisbeispiel</vt:lpstr>
      <vt:lpstr>Abschlüsse</vt:lpstr>
      <vt:lpstr>Pädagogisches Konzept Kl. 5</vt:lpstr>
      <vt:lpstr>Digitales Lernen mit iPads</vt:lpstr>
      <vt:lpstr>Förderung</vt:lpstr>
      <vt:lpstr>Forderung</vt:lpstr>
      <vt:lpstr>WPU</vt:lpstr>
      <vt:lpstr>Offene Ganztagsschule (OGS)</vt:lpstr>
      <vt:lpstr>Projektarbeit (Klasse 9)</vt:lpstr>
      <vt:lpstr>Berufsorientierung</vt:lpstr>
      <vt:lpstr>Sonstiges</vt:lpstr>
      <vt:lpstr>Termine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Elterninformationsabend iPads Klasse 5</dc:title>
  <dc:creator>Thorsten Saager</dc:creator>
  <cp:lastModifiedBy>Thorsten Saager</cp:lastModifiedBy>
  <cp:revision>29</cp:revision>
  <dcterms:created xsi:type="dcterms:W3CDTF">2017-11-12T17:57:28Z</dcterms:created>
  <dcterms:modified xsi:type="dcterms:W3CDTF">2018-02-12T16:17:24Z</dcterms:modified>
</cp:coreProperties>
</file>