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1" r:id="rId7"/>
    <p:sldId id="260" r:id="rId8"/>
    <p:sldId id="274" r:id="rId9"/>
    <p:sldId id="273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A9795F6-940E-DE43-BEBE-12BFB28E9FB2}">
          <p14:sldIdLst>
            <p14:sldId id="256"/>
            <p14:sldId id="257"/>
            <p14:sldId id="258"/>
            <p14:sldId id="259"/>
            <p14:sldId id="272"/>
            <p14:sldId id="271"/>
            <p14:sldId id="260"/>
            <p14:sldId id="274"/>
            <p14:sldId id="273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0"/>
  </p:normalViewPr>
  <p:slideViewPr>
    <p:cSldViewPr snapToGrid="0" snapToObjects="1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5400" dirty="0"/>
              <a:t>Tag der offenen Tür:</a:t>
            </a:r>
            <a:br>
              <a:rPr lang="de-DE" sz="5400" dirty="0"/>
            </a:br>
            <a:r>
              <a:rPr lang="de-DE" sz="5400" dirty="0"/>
              <a:t>Gemeinschaftsschule</a:t>
            </a:r>
            <a:br>
              <a:rPr lang="de-DE" sz="5400" dirty="0"/>
            </a:br>
            <a:r>
              <a:rPr lang="de-DE" sz="5400" dirty="0" err="1"/>
              <a:t>Bredstedt</a:t>
            </a:r>
            <a:endParaRPr lang="de-DE" sz="5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Carmen Alsen, Schulleiterin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909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 für Ihre Aufmerksamkeit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519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Schulform: Gemeinschaftsschule mit eigenem Förderzentrum</a:t>
            </a:r>
          </a:p>
          <a:p>
            <a:r>
              <a:rPr lang="de-DE" dirty="0"/>
              <a:t>Pro Jahrgang 5-6 Klassen</a:t>
            </a:r>
          </a:p>
          <a:p>
            <a:r>
              <a:rPr lang="de-DE" dirty="0"/>
              <a:t>33 Klassen und circa </a:t>
            </a:r>
            <a:r>
              <a:rPr lang="de-DE" dirty="0" smtClean="0"/>
              <a:t>800</a:t>
            </a:r>
            <a:r>
              <a:rPr lang="de-DE" dirty="0" smtClean="0"/>
              <a:t> </a:t>
            </a:r>
            <a:r>
              <a:rPr lang="de-DE" dirty="0"/>
              <a:t>Schülerinnen und Schüler</a:t>
            </a:r>
          </a:p>
          <a:p>
            <a:r>
              <a:rPr lang="de-DE" dirty="0"/>
              <a:t>Schulleitung: Rektorin und 4 Konrektoren</a:t>
            </a:r>
          </a:p>
          <a:p>
            <a:r>
              <a:rPr lang="de-DE" dirty="0"/>
              <a:t>Circa 70 Kolleginnen und Kollegen</a:t>
            </a:r>
          </a:p>
          <a:p>
            <a:r>
              <a:rPr lang="de-DE" dirty="0"/>
              <a:t>Modellschule „Digitales Lernen“ (mit Auszeichnung</a:t>
            </a:r>
            <a:r>
              <a:rPr lang="de-DE" dirty="0" smtClean="0"/>
              <a:t>)</a:t>
            </a:r>
          </a:p>
          <a:p>
            <a:r>
              <a:rPr lang="de-DE" dirty="0" smtClean="0"/>
              <a:t>Auszeichnung zur Waldschule (Biotop)</a:t>
            </a:r>
          </a:p>
          <a:p>
            <a:r>
              <a:rPr lang="de-DE" dirty="0" smtClean="0"/>
              <a:t>Auszeichnung als Zukunftsschule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92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/>
              <a:t>Räumlichkeiten und Ausstattung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Großes Schulgebäude</a:t>
            </a:r>
          </a:p>
          <a:p>
            <a:r>
              <a:rPr lang="de-DE" dirty="0"/>
              <a:t>Fast jeder Raum mit Smartboard</a:t>
            </a:r>
          </a:p>
          <a:p>
            <a:r>
              <a:rPr lang="de-DE" dirty="0"/>
              <a:t>Jeder </a:t>
            </a:r>
            <a:r>
              <a:rPr lang="de-DE" dirty="0" err="1"/>
              <a:t>Beamer</a:t>
            </a:r>
            <a:r>
              <a:rPr lang="de-DE" dirty="0"/>
              <a:t>/Smartboard per iPad ansteuerbar</a:t>
            </a:r>
          </a:p>
          <a:p>
            <a:r>
              <a:rPr lang="de-DE" dirty="0"/>
              <a:t>Medienlabor</a:t>
            </a:r>
          </a:p>
          <a:p>
            <a:r>
              <a:rPr lang="de-DE" dirty="0"/>
              <a:t>Sehr moderne Sporthalle und Sportanlage</a:t>
            </a:r>
          </a:p>
          <a:p>
            <a:r>
              <a:rPr lang="de-DE" dirty="0"/>
              <a:t>Sehr moderne Fachräume (</a:t>
            </a:r>
            <a:r>
              <a:rPr lang="de-DE" dirty="0" err="1"/>
              <a:t>NaWi</a:t>
            </a:r>
            <a:r>
              <a:rPr lang="de-DE" dirty="0"/>
              <a:t>, Kunst, VBB, Computerräume,…)</a:t>
            </a:r>
          </a:p>
        </p:txBody>
      </p:sp>
    </p:spTree>
    <p:extLst>
      <p:ext uri="{BB962C8B-B14F-4D97-AF65-F5344CB8AC3E}">
        <p14:creationId xmlns:p14="http://schemas.microsoft.com/office/powerpoint/2010/main" val="194453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Angebote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444" y="2136831"/>
            <a:ext cx="8330055" cy="3129650"/>
          </a:xfrm>
        </p:spPr>
        <p:txBody>
          <a:bodyPr>
            <a:normAutofit lnSpcReduction="10000"/>
          </a:bodyPr>
          <a:lstStyle/>
          <a:p>
            <a:r>
              <a:rPr lang="de-DE" dirty="0"/>
              <a:t>Offene Ganztagsschule mit zahlreichen Angeboten (1. Stock)</a:t>
            </a:r>
          </a:p>
          <a:p>
            <a:r>
              <a:rPr lang="de-DE" dirty="0" err="1"/>
              <a:t>Schulohr</a:t>
            </a:r>
            <a:r>
              <a:rPr lang="de-DE" dirty="0"/>
              <a:t> (eigene Sozialarbeiterin, Frau </a:t>
            </a:r>
            <a:r>
              <a:rPr lang="de-DE" dirty="0" smtClean="0"/>
              <a:t>Held und Lena </a:t>
            </a:r>
            <a:r>
              <a:rPr lang="de-DE" dirty="0" err="1" smtClean="0"/>
              <a:t>Albertsen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/>
              <a:t>Handyscouts (Medienprävention)</a:t>
            </a:r>
          </a:p>
          <a:p>
            <a:r>
              <a:rPr lang="de-DE" dirty="0"/>
              <a:t>Streitschlichter</a:t>
            </a:r>
          </a:p>
          <a:p>
            <a:r>
              <a:rPr lang="de-DE" dirty="0" smtClean="0"/>
              <a:t>Bildungscoach</a:t>
            </a:r>
          </a:p>
          <a:p>
            <a:r>
              <a:rPr lang="de-DE" dirty="0" smtClean="0"/>
              <a:t>Berufsberatung durch die ARGE (alle 14 Tage für 9. und 10. </a:t>
            </a:r>
            <a:r>
              <a:rPr lang="de-DE" dirty="0" err="1" smtClean="0"/>
              <a:t>Klässler</a:t>
            </a:r>
            <a:r>
              <a:rPr lang="de-DE" dirty="0" smtClean="0"/>
              <a:t>)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069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Pädagogisches Konzept Kl. 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Klassengröße liegt zwischen 19 und 21</a:t>
            </a:r>
          </a:p>
          <a:p>
            <a:r>
              <a:rPr lang="de-DE" dirty="0" smtClean="0"/>
              <a:t>Eltern-Schüler-Lehrer-Gespräche als Zeugnisgespräche </a:t>
            </a:r>
            <a:r>
              <a:rPr lang="de-DE" dirty="0"/>
              <a:t>mit </a:t>
            </a:r>
            <a:r>
              <a:rPr lang="de-DE" dirty="0" smtClean="0"/>
              <a:t>Zielvereinbarungen</a:t>
            </a:r>
          </a:p>
          <a:p>
            <a:r>
              <a:rPr lang="de-DE" dirty="0" smtClean="0"/>
              <a:t>Klassenlehrer </a:t>
            </a:r>
            <a:r>
              <a:rPr lang="de-DE" dirty="0"/>
              <a:t>und Schulleitung in wöchentlicher Teambesprechung</a:t>
            </a:r>
          </a:p>
          <a:p>
            <a:r>
              <a:rPr lang="de-DE" dirty="0"/>
              <a:t>Halbjährliche pädagogische Konferenzen</a:t>
            </a:r>
          </a:p>
          <a:p>
            <a:r>
              <a:rPr lang="de-DE" dirty="0"/>
              <a:t>Lernbüros in Deutsch, Mathe und Englisch</a:t>
            </a:r>
          </a:p>
          <a:p>
            <a:r>
              <a:rPr lang="de-DE" dirty="0"/>
              <a:t>In allen Klassen werden Förderschullehrkräfte eingesetzt</a:t>
            </a:r>
          </a:p>
          <a:p>
            <a:pPr lvl="1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631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Digitales Lernen mit iPads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Für jeden Schüler/Schülerin wird ein iPad ausgegeben</a:t>
            </a:r>
          </a:p>
          <a:p>
            <a:r>
              <a:rPr lang="de-DE" dirty="0"/>
              <a:t>Kosten: 5. Klasse: 25€ und 6. Klasse: 25€</a:t>
            </a:r>
          </a:p>
          <a:p>
            <a:r>
              <a:rPr lang="de-DE" dirty="0"/>
              <a:t>Nach dem Schulabschluss darf das iPad behalten werden</a:t>
            </a:r>
          </a:p>
          <a:p>
            <a:r>
              <a:rPr lang="de-DE" dirty="0"/>
              <a:t>Eltern müssen Verträge dazu unterschreiben (siehe Anmeldeunterlagen)</a:t>
            </a:r>
          </a:p>
          <a:p>
            <a:r>
              <a:rPr lang="de-DE" dirty="0"/>
              <a:t>Wird im Unterricht unterstützend verwendet</a:t>
            </a:r>
          </a:p>
          <a:p>
            <a:r>
              <a:rPr lang="de-DE" dirty="0"/>
              <a:t>Lesen, Schreiben, </a:t>
            </a:r>
            <a:r>
              <a:rPr lang="de-DE" dirty="0" err="1"/>
              <a:t>usw</a:t>
            </a:r>
            <a:r>
              <a:rPr lang="de-DE" dirty="0"/>
              <a:t> auch nach wie vor mit „Stift und Heft“</a:t>
            </a:r>
          </a:p>
          <a:p>
            <a:r>
              <a:rPr lang="de-DE" dirty="0"/>
              <a:t>Differenzierung wird vereinfacht</a:t>
            </a:r>
          </a:p>
          <a:p>
            <a:r>
              <a:rPr lang="de-DE" dirty="0"/>
              <a:t>Viele positive Rückmeldungen aus den jetzigen 5. </a:t>
            </a:r>
            <a:r>
              <a:rPr lang="de-DE" dirty="0" smtClean="0"/>
              <a:t>und 6. Klassen</a:t>
            </a:r>
            <a:endParaRPr lang="de-DE" dirty="0"/>
          </a:p>
          <a:p>
            <a:r>
              <a:rPr lang="de-DE" dirty="0"/>
              <a:t>Sehr ausführliches Medienkonzept</a:t>
            </a:r>
          </a:p>
        </p:txBody>
      </p:sp>
    </p:spTree>
    <p:extLst>
      <p:ext uri="{BB962C8B-B14F-4D97-AF65-F5344CB8AC3E}">
        <p14:creationId xmlns:p14="http://schemas.microsoft.com/office/powerpoint/2010/main" val="44425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342664"/>
            <a:ext cx="8946541" cy="4905736"/>
          </a:xfrm>
        </p:spPr>
        <p:txBody>
          <a:bodyPr>
            <a:normAutofit/>
          </a:bodyPr>
          <a:lstStyle/>
          <a:p>
            <a:r>
              <a:rPr lang="de-DE" dirty="0"/>
              <a:t>Doppelbesetzungen in vielen Fächern</a:t>
            </a:r>
          </a:p>
          <a:p>
            <a:r>
              <a:rPr lang="de-DE" dirty="0"/>
              <a:t>LRS Kurse in Klasse 5/6</a:t>
            </a:r>
          </a:p>
          <a:p>
            <a:r>
              <a:rPr lang="de-DE" dirty="0"/>
              <a:t>Eigenes Förderzentrum</a:t>
            </a:r>
          </a:p>
          <a:p>
            <a:r>
              <a:rPr lang="de-DE" dirty="0"/>
              <a:t>Förderschullehrkräfte mit vielen Förderschwerpunkten</a:t>
            </a:r>
          </a:p>
          <a:p>
            <a:r>
              <a:rPr lang="de-DE" dirty="0"/>
              <a:t>Kinder mit Förderbedarf werden in den Klassen unterstützt</a:t>
            </a:r>
          </a:p>
          <a:p>
            <a:pPr marL="0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517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342664"/>
            <a:ext cx="8946541" cy="4905736"/>
          </a:xfrm>
        </p:spPr>
        <p:txBody>
          <a:bodyPr>
            <a:normAutofit/>
          </a:bodyPr>
          <a:lstStyle/>
          <a:p>
            <a:pPr lvl="1"/>
            <a:endParaRPr lang="de-DE" dirty="0"/>
          </a:p>
          <a:p>
            <a:pPr lvl="1"/>
            <a:r>
              <a:rPr lang="de-DE" dirty="0"/>
              <a:t>WPU Kurse ab Klasse 7 (Medien, Sport, Geschichte, Dänisch, Französisch, Verbraucherbildung, Kunst, Biotop, Bienen, Elektronik, Technik,….)</a:t>
            </a:r>
          </a:p>
          <a:p>
            <a:pPr lvl="1"/>
            <a:r>
              <a:rPr lang="de-DE" dirty="0"/>
              <a:t>Zusätzliche Mathestunden </a:t>
            </a:r>
            <a:r>
              <a:rPr lang="de-DE" dirty="0" smtClean="0"/>
              <a:t>(</a:t>
            </a:r>
            <a:r>
              <a:rPr lang="de-DE" dirty="0"/>
              <a:t>Übungen, Schwerpunkte…)</a:t>
            </a:r>
          </a:p>
          <a:p>
            <a:pPr lvl="1"/>
            <a:r>
              <a:rPr lang="de-DE" dirty="0"/>
              <a:t>Sportliche Forderung: Jugend trainiert für Olympia (</a:t>
            </a:r>
            <a:r>
              <a:rPr lang="de-DE" dirty="0" err="1"/>
              <a:t>Fussball</a:t>
            </a:r>
            <a:r>
              <a:rPr lang="de-DE" dirty="0"/>
              <a:t>, Handball, </a:t>
            </a:r>
            <a:r>
              <a:rPr lang="de-DE" dirty="0" err="1"/>
              <a:t>Floorball</a:t>
            </a:r>
            <a:r>
              <a:rPr lang="de-DE" dirty="0"/>
              <a:t>, Volleyball</a:t>
            </a:r>
            <a:r>
              <a:rPr lang="de-DE" dirty="0" smtClean="0"/>
              <a:t>,….)</a:t>
            </a:r>
          </a:p>
          <a:p>
            <a:pPr lvl="1"/>
            <a:r>
              <a:rPr lang="de-DE" dirty="0" err="1" smtClean="0"/>
              <a:t>Forderkurse</a:t>
            </a:r>
            <a:r>
              <a:rPr lang="de-DE" dirty="0" smtClean="0"/>
              <a:t> im </a:t>
            </a:r>
            <a:r>
              <a:rPr lang="de-DE" dirty="0" smtClean="0"/>
              <a:t>Nachmittag</a:t>
            </a:r>
          </a:p>
          <a:p>
            <a:pPr lvl="1"/>
            <a:r>
              <a:rPr lang="de-DE" dirty="0" smtClean="0"/>
              <a:t>Abgestimmte individuelle Ausgabenstellungen</a:t>
            </a:r>
          </a:p>
          <a:p>
            <a:pPr lvl="1"/>
            <a:r>
              <a:rPr lang="de-DE" dirty="0" smtClean="0"/>
              <a:t>Doppelbesetzung zur Forderung der leistungsstarken Schülerinnen und Schüler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65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12.02.2019: </a:t>
            </a:r>
            <a:r>
              <a:rPr lang="de-DE" dirty="0"/>
              <a:t>Elterninfoabend </a:t>
            </a:r>
            <a:r>
              <a:rPr lang="de-DE" dirty="0" smtClean="0"/>
              <a:t>in </a:t>
            </a:r>
            <a:r>
              <a:rPr lang="de-DE" dirty="0"/>
              <a:t>der GMS </a:t>
            </a:r>
            <a:r>
              <a:rPr lang="de-DE" dirty="0" err="1" smtClean="0"/>
              <a:t>Bredstedt</a:t>
            </a:r>
            <a:endParaRPr lang="de-DE" dirty="0" smtClean="0"/>
          </a:p>
          <a:p>
            <a:r>
              <a:rPr lang="de-DE" dirty="0" smtClean="0"/>
              <a:t>Schnupperwoche der Grundschüler in Gemeinschaftsschulklassen </a:t>
            </a:r>
            <a:r>
              <a:rPr lang="de-DE" dirty="0" smtClean="0"/>
              <a:t>11.-15.02.2019 (Anmeldung zum Schnuppertag erfolgt in der Regel über die Grundschule)</a:t>
            </a:r>
          </a:p>
          <a:p>
            <a:r>
              <a:rPr lang="de-DE" dirty="0" smtClean="0"/>
              <a:t>Zur Anmeldung sind Terminvereinbarungen nicht notwendig</a:t>
            </a:r>
            <a:endParaRPr lang="de-DE" dirty="0"/>
          </a:p>
          <a:p>
            <a:r>
              <a:rPr lang="de-DE" dirty="0" smtClean="0"/>
              <a:t>Gerne informieren und beraten wir Sie. Bitte vereinbaren Sie dafür allerdings einen Termin.</a:t>
            </a:r>
            <a:endParaRPr lang="de-DE" dirty="0"/>
          </a:p>
          <a:p>
            <a:r>
              <a:rPr lang="de-DE" dirty="0"/>
              <a:t>Wechsel zur GMS vom </a:t>
            </a:r>
            <a:r>
              <a:rPr lang="de-DE" dirty="0" err="1"/>
              <a:t>Gym</a:t>
            </a:r>
            <a:r>
              <a:rPr lang="de-DE" dirty="0"/>
              <a:t> nicht zum Halbjahr möglich!</a:t>
            </a:r>
          </a:p>
        </p:txBody>
      </p:sp>
    </p:spTree>
    <p:extLst>
      <p:ext uri="{BB962C8B-B14F-4D97-AF65-F5344CB8AC3E}">
        <p14:creationId xmlns:p14="http://schemas.microsoft.com/office/powerpoint/2010/main" val="1094147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407</Words>
  <Application>Microsoft Office PowerPoint</Application>
  <PresentationFormat>Breitbild</PresentationFormat>
  <Paragraphs>64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Tag der offenen Tür: Gemeinschaftsschule Bredstedt</vt:lpstr>
      <vt:lpstr>Allgemeines</vt:lpstr>
      <vt:lpstr>Räumlichkeiten und Ausstattung</vt:lpstr>
      <vt:lpstr>Angebote</vt:lpstr>
      <vt:lpstr>Pädagogisches Konzept Kl. 5</vt:lpstr>
      <vt:lpstr>Digitales Lernen mit iPads</vt:lpstr>
      <vt:lpstr>Förderung</vt:lpstr>
      <vt:lpstr>Forderung</vt:lpstr>
      <vt:lpstr>Termine</vt:lpstr>
      <vt:lpstr>Vielen Dank für Ihre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Elterninformationsabend iPads Klasse 5</dc:title>
  <dc:creator>Thorsten Saager</dc:creator>
  <cp:lastModifiedBy>carmen.alsen</cp:lastModifiedBy>
  <cp:revision>23</cp:revision>
  <dcterms:created xsi:type="dcterms:W3CDTF">2017-11-12T17:57:28Z</dcterms:created>
  <dcterms:modified xsi:type="dcterms:W3CDTF">2019-02-04T07:11:51Z</dcterms:modified>
</cp:coreProperties>
</file>